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8" r:id="rId3"/>
    <p:sldId id="266" r:id="rId4"/>
    <p:sldId id="256" r:id="rId5"/>
    <p:sldId id="259" r:id="rId6"/>
    <p:sldId id="260" r:id="rId7"/>
    <p:sldId id="261"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F96D90E4-EA68-4761-AF76-53ED7FFB0FFE}">
          <p14:sldIdLst>
            <p14:sldId id="257"/>
          </p14:sldIdLst>
        </p14:section>
        <p14:section name="Névtelen szakasz" id="{B2862550-24AD-4F2E-8273-AA46FC15B3D3}">
          <p14:sldIdLst>
            <p14:sldId id="258"/>
            <p14:sldId id="266"/>
            <p14:sldId id="256"/>
            <p14:sldId id="259"/>
            <p14:sldId id="260"/>
            <p14:sldId id="261"/>
            <p14:sldId id="262"/>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AC19F1F0-00C9-4C9B-8CA0-4A058008BC9A}" type="datetimeFigureOut">
              <a:rPr lang="en-GB" smtClean="0"/>
              <a:t>02/07/2015</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138043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AC19F1F0-00C9-4C9B-8CA0-4A058008BC9A}" type="datetimeFigureOut">
              <a:rPr lang="en-GB" smtClean="0"/>
              <a:t>02/07/2015</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40136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AC19F1F0-00C9-4C9B-8CA0-4A058008BC9A}" type="datetimeFigureOut">
              <a:rPr lang="en-GB" smtClean="0"/>
              <a:t>02/07/2015</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384638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AC19F1F0-00C9-4C9B-8CA0-4A058008BC9A}" type="datetimeFigureOut">
              <a:rPr lang="en-GB" smtClean="0"/>
              <a:t>02/07/2015</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389646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C19F1F0-00C9-4C9B-8CA0-4A058008BC9A}" type="datetimeFigureOut">
              <a:rPr lang="en-GB" smtClean="0"/>
              <a:t>02/07/2015</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130468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AC19F1F0-00C9-4C9B-8CA0-4A058008BC9A}" type="datetimeFigureOut">
              <a:rPr lang="en-GB" smtClean="0"/>
              <a:t>02/07/2015</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71240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AC19F1F0-00C9-4C9B-8CA0-4A058008BC9A}" type="datetimeFigureOut">
              <a:rPr lang="en-GB" smtClean="0"/>
              <a:t>02/07/2015</a:t>
            </a:fld>
            <a:endParaRPr lang="en-GB"/>
          </a:p>
        </p:txBody>
      </p:sp>
      <p:sp>
        <p:nvSpPr>
          <p:cNvPr id="8" name="Élőláb helye 7"/>
          <p:cNvSpPr>
            <a:spLocks noGrp="1"/>
          </p:cNvSpPr>
          <p:nvPr>
            <p:ph type="ftr" sz="quarter" idx="11"/>
          </p:nvPr>
        </p:nvSpPr>
        <p:spPr/>
        <p:txBody>
          <a:bodyPr/>
          <a:lstStyle/>
          <a:p>
            <a:endParaRPr lang="en-GB"/>
          </a:p>
        </p:txBody>
      </p:sp>
      <p:sp>
        <p:nvSpPr>
          <p:cNvPr id="9" name="Dia számának helye 8"/>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179649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AC19F1F0-00C9-4C9B-8CA0-4A058008BC9A}" type="datetimeFigureOut">
              <a:rPr lang="en-GB" smtClean="0"/>
              <a:t>02/07/2015</a:t>
            </a:fld>
            <a:endParaRPr lang="en-GB"/>
          </a:p>
        </p:txBody>
      </p:sp>
      <p:sp>
        <p:nvSpPr>
          <p:cNvPr id="4" name="Élőláb helye 3"/>
          <p:cNvSpPr>
            <a:spLocks noGrp="1"/>
          </p:cNvSpPr>
          <p:nvPr>
            <p:ph type="ftr" sz="quarter" idx="11"/>
          </p:nvPr>
        </p:nvSpPr>
        <p:spPr/>
        <p:txBody>
          <a:bodyPr/>
          <a:lstStyle/>
          <a:p>
            <a:endParaRPr lang="en-GB"/>
          </a:p>
        </p:txBody>
      </p:sp>
      <p:sp>
        <p:nvSpPr>
          <p:cNvPr id="5" name="Dia számának helye 4"/>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243542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C19F1F0-00C9-4C9B-8CA0-4A058008BC9A}" type="datetimeFigureOut">
              <a:rPr lang="en-GB" smtClean="0"/>
              <a:t>02/07/2015</a:t>
            </a:fld>
            <a:endParaRPr lang="en-GB"/>
          </a:p>
        </p:txBody>
      </p:sp>
      <p:sp>
        <p:nvSpPr>
          <p:cNvPr id="3" name="Élőláb helye 2"/>
          <p:cNvSpPr>
            <a:spLocks noGrp="1"/>
          </p:cNvSpPr>
          <p:nvPr>
            <p:ph type="ftr" sz="quarter" idx="11"/>
          </p:nvPr>
        </p:nvSpPr>
        <p:spPr/>
        <p:txBody>
          <a:bodyPr/>
          <a:lstStyle/>
          <a:p>
            <a:endParaRPr lang="en-GB"/>
          </a:p>
        </p:txBody>
      </p:sp>
      <p:sp>
        <p:nvSpPr>
          <p:cNvPr id="4" name="Dia számának helye 3"/>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136882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C19F1F0-00C9-4C9B-8CA0-4A058008BC9A}" type="datetimeFigureOut">
              <a:rPr lang="en-GB" smtClean="0"/>
              <a:t>02/07/2015</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249524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C19F1F0-00C9-4C9B-8CA0-4A058008BC9A}" type="datetimeFigureOut">
              <a:rPr lang="en-GB" smtClean="0"/>
              <a:t>02/07/2015</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02927830-5156-447F-BDD8-61D1BAC9D203}" type="slidenum">
              <a:rPr lang="en-GB" smtClean="0"/>
              <a:t>‹#›</a:t>
            </a:fld>
            <a:endParaRPr lang="en-GB"/>
          </a:p>
        </p:txBody>
      </p:sp>
    </p:spTree>
    <p:extLst>
      <p:ext uri="{BB962C8B-B14F-4D97-AF65-F5344CB8AC3E}">
        <p14:creationId xmlns:p14="http://schemas.microsoft.com/office/powerpoint/2010/main" val="240321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9F1F0-00C9-4C9B-8CA0-4A058008BC9A}" type="datetimeFigureOut">
              <a:rPr lang="en-GB" smtClean="0"/>
              <a:t>02/07/2015</a:t>
            </a:fld>
            <a:endParaRPr lang="en-GB"/>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27830-5156-447F-BDD8-61D1BAC9D203}" type="slidenum">
              <a:rPr lang="en-GB" smtClean="0"/>
              <a:t>‹#›</a:t>
            </a:fld>
            <a:endParaRPr lang="en-GB"/>
          </a:p>
        </p:txBody>
      </p:sp>
    </p:spTree>
    <p:extLst>
      <p:ext uri="{BB962C8B-B14F-4D97-AF65-F5344CB8AC3E}">
        <p14:creationId xmlns:p14="http://schemas.microsoft.com/office/powerpoint/2010/main" val="23713377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endParaRPr lang="en-GB" dirty="0"/>
          </a:p>
        </p:txBody>
      </p:sp>
      <p:sp>
        <p:nvSpPr>
          <p:cNvPr id="3" name="Alcím 2"/>
          <p:cNvSpPr>
            <a:spLocks noGrp="1"/>
          </p:cNvSpPr>
          <p:nvPr>
            <p:ph type="subTitle" idx="1"/>
          </p:nvPr>
        </p:nvSpPr>
        <p:spPr/>
        <p:txBody>
          <a:bodyPr/>
          <a:lstStyle/>
          <a:p>
            <a:endParaRPr lang="en-GB"/>
          </a:p>
        </p:txBody>
      </p:sp>
      <p:pic>
        <p:nvPicPr>
          <p:cNvPr id="1026" name="Picture 2" descr="C:\Users\Ági\Desktop\three\TrEE-Official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33500"/>
            <a:ext cx="11430000" cy="952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66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Ági\Desktop\three\zöld-börze_141111_2_jav-300x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200275"/>
            <a:ext cx="2857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hu-HU" dirty="0" err="1" smtClean="0"/>
              <a:t>exhibition</a:t>
            </a:r>
            <a:endParaRPr lang="en-GB" dirty="0"/>
          </a:p>
        </p:txBody>
      </p:sp>
    </p:spTree>
    <p:extLst>
      <p:ext uri="{BB962C8B-B14F-4D97-AF65-F5344CB8AC3E}">
        <p14:creationId xmlns:p14="http://schemas.microsoft.com/office/powerpoint/2010/main" val="292680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075240" cy="1373014"/>
          </a:xfrm>
        </p:spPr>
        <p:txBody>
          <a:bodyPr>
            <a:normAutofit fontScale="90000"/>
          </a:bodyPr>
          <a:lstStyle/>
          <a:p>
            <a:r>
              <a:rPr lang="hu-HU" dirty="0" smtClean="0"/>
              <a:t>NORTH MATRA ENVIRONMENTAL PROTECTION ASSOCIATION  - HU</a:t>
            </a:r>
            <a:br>
              <a:rPr lang="hu-HU" dirty="0" smtClean="0"/>
            </a:br>
            <a:r>
              <a:rPr lang="en-US" dirty="0" smtClean="0"/>
              <a:t>exhibition</a:t>
            </a:r>
            <a:endParaRPr lang="en-US" dirty="0"/>
          </a:p>
        </p:txBody>
      </p:sp>
      <p:pic>
        <p:nvPicPr>
          <p:cNvPr id="1028" name="Picture 4" descr="C:\Program Files\Microsoft Office\MEDIA\CAGCAT10\j0251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9770" y="1769120"/>
            <a:ext cx="401240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3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EXHIBITION ABOUT RECYCLING</a:t>
            </a:r>
            <a:endParaRPr lang="en-GB" dirty="0"/>
          </a:p>
        </p:txBody>
      </p:sp>
      <p:sp>
        <p:nvSpPr>
          <p:cNvPr id="4" name="Tartalom helye 3"/>
          <p:cNvSpPr>
            <a:spLocks noGrp="1"/>
          </p:cNvSpPr>
          <p:nvPr>
            <p:ph idx="1"/>
          </p:nvPr>
        </p:nvSpPr>
        <p:spPr/>
        <p:txBody>
          <a:bodyPr>
            <a:normAutofit fontScale="77500" lnSpcReduction="20000"/>
          </a:bodyPr>
          <a:lstStyle/>
          <a:p>
            <a:r>
              <a:rPr lang="en-GB" dirty="0"/>
              <a:t>Teaching students to recycle, and why recycling is so important!!</a:t>
            </a:r>
          </a:p>
          <a:p>
            <a:endParaRPr lang="en-GB" dirty="0"/>
          </a:p>
          <a:p>
            <a:pPr algn="just"/>
            <a:r>
              <a:rPr lang="en-GB" dirty="0"/>
              <a:t>In order to conserve a clean beautiful earth to live in it is very important to begin teaching students at a young age the importance of recycling.  Students are like sponges and observe information well if they learn about it starting at their early childhood education and throughout their school years. </a:t>
            </a:r>
            <a:r>
              <a:rPr lang="en-GB" dirty="0" smtClean="0"/>
              <a:t>Students </a:t>
            </a:r>
            <a:r>
              <a:rPr lang="en-GB" dirty="0"/>
              <a:t>should learn about the causes and effects of recycling and from there teach their families of the importance of it if their families don’t contribute to recycling themselves.  They need to know why recycling will conserve a better earth to live in.</a:t>
            </a:r>
          </a:p>
        </p:txBody>
      </p:sp>
    </p:spTree>
    <p:extLst>
      <p:ext uri="{BB962C8B-B14F-4D97-AF65-F5344CB8AC3E}">
        <p14:creationId xmlns:p14="http://schemas.microsoft.com/office/powerpoint/2010/main" val="195952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ím 1"/>
          <p:cNvSpPr>
            <a:spLocks noGrp="1"/>
          </p:cNvSpPr>
          <p:nvPr>
            <p:ph type="title"/>
          </p:nvPr>
        </p:nvSpPr>
        <p:spPr/>
        <p:txBody>
          <a:bodyPr/>
          <a:lstStyle/>
          <a:p>
            <a:r>
              <a:rPr lang="hu-HU" dirty="0" smtClean="0">
                <a:solidFill>
                  <a:schemeClr val="bg2"/>
                </a:solidFill>
              </a:rPr>
              <a:t>RECYCLING IN HOUSE</a:t>
            </a:r>
            <a:endParaRPr lang="en-GB" dirty="0">
              <a:solidFill>
                <a:schemeClr val="bg2"/>
              </a:solidFill>
            </a:endParaRPr>
          </a:p>
        </p:txBody>
      </p:sp>
    </p:spTree>
    <p:extLst>
      <p:ext uri="{BB962C8B-B14F-4D97-AF65-F5344CB8AC3E}">
        <p14:creationId xmlns:p14="http://schemas.microsoft.com/office/powerpoint/2010/main" val="406157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Ági\Desktop\three\524146_744325895646767_420986598173765988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000"/>
          </a:bodyPr>
          <a:lstStyle/>
          <a:p>
            <a:r>
              <a:rPr lang="en-GB" dirty="0">
                <a:solidFill>
                  <a:schemeClr val="bg2"/>
                </a:solidFill>
              </a:rPr>
              <a:t>Composting is the use of vegetable waste</a:t>
            </a:r>
          </a:p>
        </p:txBody>
      </p:sp>
    </p:spTree>
    <p:extLst>
      <p:ext uri="{BB962C8B-B14F-4D97-AF65-F5344CB8AC3E}">
        <p14:creationId xmlns:p14="http://schemas.microsoft.com/office/powerpoint/2010/main" val="289747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Ági\Desktop\three\983801_744327022313321_809449524064635228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000"/>
          </a:bodyPr>
          <a:lstStyle/>
          <a:p>
            <a:r>
              <a:rPr lang="en-US" dirty="0" smtClean="0">
                <a:solidFill>
                  <a:schemeClr val="bg1"/>
                </a:solidFill>
              </a:rPr>
              <a:t>Discussion and group work in school</a:t>
            </a:r>
            <a:endParaRPr lang="en-US" dirty="0">
              <a:solidFill>
                <a:schemeClr val="bg1"/>
              </a:solidFill>
            </a:endParaRPr>
          </a:p>
        </p:txBody>
      </p:sp>
    </p:spTree>
    <p:extLst>
      <p:ext uri="{BB962C8B-B14F-4D97-AF65-F5344CB8AC3E}">
        <p14:creationId xmlns:p14="http://schemas.microsoft.com/office/powerpoint/2010/main" val="41967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Ági\Desktop\three\10346463_744325798980110_294582593954623192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en-US" dirty="0" smtClean="0">
                <a:solidFill>
                  <a:schemeClr val="bg1"/>
                </a:solidFill>
              </a:rPr>
              <a:t>Presentation </a:t>
            </a:r>
            <a:endParaRPr lang="en-US" dirty="0">
              <a:solidFill>
                <a:schemeClr val="bg1"/>
              </a:solidFill>
            </a:endParaRPr>
          </a:p>
        </p:txBody>
      </p:sp>
    </p:spTree>
    <p:extLst>
      <p:ext uri="{BB962C8B-B14F-4D97-AF65-F5344CB8AC3E}">
        <p14:creationId xmlns:p14="http://schemas.microsoft.com/office/powerpoint/2010/main" val="53270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Ági\Desktop\three\10441120_744327702313253_531436108053294556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en-US" dirty="0" smtClean="0">
                <a:solidFill>
                  <a:schemeClr val="bg1"/>
                </a:solidFill>
              </a:rPr>
              <a:t>Quiz about recycling</a:t>
            </a:r>
            <a:endParaRPr lang="en-US" dirty="0">
              <a:solidFill>
                <a:schemeClr val="bg1"/>
              </a:solidFill>
            </a:endParaRPr>
          </a:p>
        </p:txBody>
      </p:sp>
    </p:spTree>
    <p:extLst>
      <p:ext uri="{BB962C8B-B14F-4D97-AF65-F5344CB8AC3E}">
        <p14:creationId xmlns:p14="http://schemas.microsoft.com/office/powerpoint/2010/main" val="428108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Ági\Desktop\three\zöld-börze_141111_1-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357437"/>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lstStyle/>
          <a:p>
            <a:r>
              <a:rPr lang="en-US" dirty="0" smtClean="0"/>
              <a:t>Exhibition </a:t>
            </a:r>
            <a:endParaRPr lang="en-US" dirty="0"/>
          </a:p>
        </p:txBody>
      </p:sp>
    </p:spTree>
    <p:extLst>
      <p:ext uri="{BB962C8B-B14F-4D97-AF65-F5344CB8AC3E}">
        <p14:creationId xmlns:p14="http://schemas.microsoft.com/office/powerpoint/2010/main" val="300651532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TotalTime>
  <Words>142</Words>
  <Application>Microsoft Office PowerPoint</Application>
  <PresentationFormat>Diavetítés a képernyőre (4:3 oldalarány)</PresentationFormat>
  <Paragraphs>12</Paragraphs>
  <Slides>10</Slides>
  <Notes>0</Notes>
  <HiddenSlides>0</HiddenSlides>
  <MMClips>0</MMClips>
  <ScaleCrop>false</ScaleCrop>
  <HeadingPairs>
    <vt:vector size="4" baseType="variant">
      <vt:variant>
        <vt:lpstr>Téma</vt:lpstr>
      </vt:variant>
      <vt:variant>
        <vt:i4>1</vt:i4>
      </vt:variant>
      <vt:variant>
        <vt:lpstr>Diacímek</vt:lpstr>
      </vt:variant>
      <vt:variant>
        <vt:i4>10</vt:i4>
      </vt:variant>
    </vt:vector>
  </HeadingPairs>
  <TitlesOfParts>
    <vt:vector size="11" baseType="lpstr">
      <vt:lpstr>Office-téma</vt:lpstr>
      <vt:lpstr>PowerPoint bemutató</vt:lpstr>
      <vt:lpstr>NORTH MATRA ENVIRONMENTAL PROTECTION ASSOCIATION  - HU exhibition</vt:lpstr>
      <vt:lpstr>EXHIBITION ABOUT RECYCLING</vt:lpstr>
      <vt:lpstr>RECYCLING IN HOUSE</vt:lpstr>
      <vt:lpstr>Composting is the use of vegetable waste</vt:lpstr>
      <vt:lpstr>Discussion and group work in school</vt:lpstr>
      <vt:lpstr>Presentation </vt:lpstr>
      <vt:lpstr>Quiz about recycling</vt:lpstr>
      <vt:lpstr>Exhibition </vt:lpstr>
      <vt:lpstr>exhibition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Ági</dc:creator>
  <cp:lastModifiedBy>Ági</cp:lastModifiedBy>
  <cp:revision>7</cp:revision>
  <dcterms:created xsi:type="dcterms:W3CDTF">2015-03-31T11:51:28Z</dcterms:created>
  <dcterms:modified xsi:type="dcterms:W3CDTF">2015-07-02T08:06:36Z</dcterms:modified>
</cp:coreProperties>
</file>